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AF4EC7-8A40-40CF-9E48-F92AAE722B49}" v="78" dt="2019-01-05T23:19:45.05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ediminas Kapustavicius" userId="afa06326152c962e" providerId="LiveId" clId="{81AF4EC7-8A40-40CF-9E48-F92AAE722B49}"/>
    <pc:docChg chg="undo custSel mod delSld modSld sldOrd">
      <pc:chgData name="Gediminas Kapustavicius" userId="afa06326152c962e" providerId="LiveId" clId="{81AF4EC7-8A40-40CF-9E48-F92AAE722B49}" dt="2019-01-05T23:21:16.350" v="521" actId="1076"/>
      <pc:docMkLst>
        <pc:docMk/>
      </pc:docMkLst>
      <pc:sldChg chg="addSp modSp">
        <pc:chgData name="Gediminas Kapustavicius" userId="afa06326152c962e" providerId="LiveId" clId="{81AF4EC7-8A40-40CF-9E48-F92AAE722B49}" dt="2019-01-05T23:21:16.350" v="521" actId="1076"/>
        <pc:sldMkLst>
          <pc:docMk/>
          <pc:sldMk cId="209327391" sldId="257"/>
        </pc:sldMkLst>
        <pc:spChg chg="add mod">
          <ac:chgData name="Gediminas Kapustavicius" userId="afa06326152c962e" providerId="LiveId" clId="{81AF4EC7-8A40-40CF-9E48-F92AAE722B49}" dt="2019-01-05T22:06:52.622" v="307" actId="1076"/>
          <ac:spMkLst>
            <pc:docMk/>
            <pc:sldMk cId="209327391" sldId="257"/>
            <ac:spMk id="3" creationId="{6EC4D932-F060-4B21-99ED-FA53170F2D2D}"/>
          </ac:spMkLst>
        </pc:spChg>
        <pc:spChg chg="add mod">
          <ac:chgData name="Gediminas Kapustavicius" userId="afa06326152c962e" providerId="LiveId" clId="{81AF4EC7-8A40-40CF-9E48-F92AAE722B49}" dt="2019-01-05T23:21:16.350" v="521" actId="1076"/>
          <ac:spMkLst>
            <pc:docMk/>
            <pc:sldMk cId="209327391" sldId="257"/>
            <ac:spMk id="4" creationId="{7ABB98A6-7EB7-4E37-B495-D00070CC26CD}"/>
          </ac:spMkLst>
        </pc:spChg>
      </pc:sldChg>
      <pc:sldChg chg="modSp del">
        <pc:chgData name="Gediminas Kapustavicius" userId="afa06326152c962e" providerId="LiveId" clId="{81AF4EC7-8A40-40CF-9E48-F92AAE722B49}" dt="2019-01-04T14:53:27.426" v="140" actId="2696"/>
        <pc:sldMkLst>
          <pc:docMk/>
          <pc:sldMk cId="621345419" sldId="261"/>
        </pc:sldMkLst>
        <pc:picChg chg="mod">
          <ac:chgData name="Gediminas Kapustavicius" userId="afa06326152c962e" providerId="LiveId" clId="{81AF4EC7-8A40-40CF-9E48-F92AAE722B49}" dt="2019-01-03T22:20:07.385" v="10" actId="14100"/>
          <ac:picMkLst>
            <pc:docMk/>
            <pc:sldMk cId="621345419" sldId="261"/>
            <ac:picMk id="2" creationId="{1893930D-33FE-49B6-9EE9-88A2407C3905}"/>
          </ac:picMkLst>
        </pc:picChg>
      </pc:sldChg>
      <pc:sldChg chg="addSp modSp del ord">
        <pc:chgData name="Gediminas Kapustavicius" userId="afa06326152c962e" providerId="LiveId" clId="{81AF4EC7-8A40-40CF-9E48-F92AAE722B49}" dt="2019-01-04T14:53:29.282" v="141" actId="2696"/>
        <pc:sldMkLst>
          <pc:docMk/>
          <pc:sldMk cId="2543139914" sldId="262"/>
        </pc:sldMkLst>
        <pc:spChg chg="add mod">
          <ac:chgData name="Gediminas Kapustavicius" userId="afa06326152c962e" providerId="LiveId" clId="{81AF4EC7-8A40-40CF-9E48-F92AAE722B49}" dt="2019-01-04T14:16:33.976" v="81" actId="1076"/>
          <ac:spMkLst>
            <pc:docMk/>
            <pc:sldMk cId="2543139914" sldId="262"/>
            <ac:spMk id="3" creationId="{6452C83C-4010-49ED-8D2A-8BA95237DE20}"/>
          </ac:spMkLst>
        </pc:spChg>
        <pc:spChg chg="add mod">
          <ac:chgData name="Gediminas Kapustavicius" userId="afa06326152c962e" providerId="LiveId" clId="{81AF4EC7-8A40-40CF-9E48-F92AAE722B49}" dt="2019-01-04T14:16:41.849" v="82" actId="1076"/>
          <ac:spMkLst>
            <pc:docMk/>
            <pc:sldMk cId="2543139914" sldId="262"/>
            <ac:spMk id="4" creationId="{815DEB6D-5F5F-408A-A94E-4194128FEDAA}"/>
          </ac:spMkLst>
        </pc:spChg>
      </pc:sldChg>
      <pc:sldChg chg="addSp delSp modSp del mod setBg">
        <pc:chgData name="Gediminas Kapustavicius" userId="afa06326152c962e" providerId="LiveId" clId="{81AF4EC7-8A40-40CF-9E48-F92AAE722B49}" dt="2019-01-04T14:53:31.296" v="142" actId="2696"/>
        <pc:sldMkLst>
          <pc:docMk/>
          <pc:sldMk cId="3983796723" sldId="263"/>
        </pc:sldMkLst>
        <pc:picChg chg="add del mod">
          <ac:chgData name="Gediminas Kapustavicius" userId="afa06326152c962e" providerId="LiveId" clId="{81AF4EC7-8A40-40CF-9E48-F92AAE722B49}" dt="2019-01-03T22:14:43.702" v="9"/>
          <ac:picMkLst>
            <pc:docMk/>
            <pc:sldMk cId="3983796723" sldId="263"/>
            <ac:picMk id="2" creationId="{200EF772-4AF7-47B1-82BD-AF4FAD5A3AF1}"/>
          </ac:picMkLst>
        </pc:picChg>
      </pc:sldChg>
      <pc:sldChg chg="addSp modSp">
        <pc:chgData name="Gediminas Kapustavicius" userId="afa06326152c962e" providerId="LiveId" clId="{81AF4EC7-8A40-40CF-9E48-F92AAE722B49}" dt="2019-01-05T23:19:45.057" v="512" actId="207"/>
        <pc:sldMkLst>
          <pc:docMk/>
          <pc:sldMk cId="2347619380" sldId="264"/>
        </pc:sldMkLst>
        <pc:spChg chg="mod">
          <ac:chgData name="Gediminas Kapustavicius" userId="afa06326152c962e" providerId="LiveId" clId="{81AF4EC7-8A40-40CF-9E48-F92AAE722B49}" dt="2019-01-04T14:57:23.597" v="184"/>
          <ac:spMkLst>
            <pc:docMk/>
            <pc:sldMk cId="2347619380" sldId="264"/>
            <ac:spMk id="3" creationId="{6EC4D932-F060-4B21-99ED-FA53170F2D2D}"/>
          </ac:spMkLst>
        </pc:spChg>
        <pc:spChg chg="mod">
          <ac:chgData name="Gediminas Kapustavicius" userId="afa06326152c962e" providerId="LiveId" clId="{81AF4EC7-8A40-40CF-9E48-F92AAE722B49}" dt="2019-01-04T15:02:23.867" v="229" actId="1076"/>
          <ac:spMkLst>
            <pc:docMk/>
            <pc:sldMk cId="2347619380" sldId="264"/>
            <ac:spMk id="4" creationId="{7ABB98A6-7EB7-4E37-B495-D00070CC26CD}"/>
          </ac:spMkLst>
        </pc:spChg>
        <pc:spChg chg="add mod">
          <ac:chgData name="Gediminas Kapustavicius" userId="afa06326152c962e" providerId="LiveId" clId="{81AF4EC7-8A40-40CF-9E48-F92AAE722B49}" dt="2019-01-05T23:19:28.569" v="511" actId="207"/>
          <ac:spMkLst>
            <pc:docMk/>
            <pc:sldMk cId="2347619380" sldId="264"/>
            <ac:spMk id="5" creationId="{6008E46D-B71F-4B44-AEBD-4D45EA76BA05}"/>
          </ac:spMkLst>
        </pc:spChg>
        <pc:spChg chg="add mod">
          <ac:chgData name="Gediminas Kapustavicius" userId="afa06326152c962e" providerId="LiveId" clId="{81AF4EC7-8A40-40CF-9E48-F92AAE722B49}" dt="2019-01-05T23:19:45.057" v="512" actId="207"/>
          <ac:spMkLst>
            <pc:docMk/>
            <pc:sldMk cId="2347619380" sldId="264"/>
            <ac:spMk id="6" creationId="{AF7AD602-4F2E-427B-A43A-364688E29652}"/>
          </ac:spMkLst>
        </pc:spChg>
        <pc:picChg chg="mod">
          <ac:chgData name="Gediminas Kapustavicius" userId="afa06326152c962e" providerId="LiveId" clId="{81AF4EC7-8A40-40CF-9E48-F92AAE722B49}" dt="2019-01-05T22:32:07.425" v="339" actId="1076"/>
          <ac:picMkLst>
            <pc:docMk/>
            <pc:sldMk cId="2347619380" sldId="264"/>
            <ac:picMk id="2" creationId="{FE83B6F6-EE9E-4C56-8425-32F19A0A98AC}"/>
          </ac:picMkLst>
        </pc:picChg>
      </pc:sldChg>
      <pc:sldChg chg="addSp modSp">
        <pc:chgData name="Gediminas Kapustavicius" userId="afa06326152c962e" providerId="LiveId" clId="{81AF4EC7-8A40-40CF-9E48-F92AAE722B49}" dt="2019-01-05T23:12:51.800" v="469" actId="1076"/>
        <pc:sldMkLst>
          <pc:docMk/>
          <pc:sldMk cId="3836428961" sldId="265"/>
        </pc:sldMkLst>
        <pc:spChg chg="mod">
          <ac:chgData name="Gediminas Kapustavicius" userId="afa06326152c962e" providerId="LiveId" clId="{81AF4EC7-8A40-40CF-9E48-F92AAE722B49}" dt="2019-01-04T14:57:11.017" v="182" actId="207"/>
          <ac:spMkLst>
            <pc:docMk/>
            <pc:sldMk cId="3836428961" sldId="265"/>
            <ac:spMk id="3" creationId="{6EC4D932-F060-4B21-99ED-FA53170F2D2D}"/>
          </ac:spMkLst>
        </pc:spChg>
        <pc:spChg chg="mod">
          <ac:chgData name="Gediminas Kapustavicius" userId="afa06326152c962e" providerId="LiveId" clId="{81AF4EC7-8A40-40CF-9E48-F92AAE722B49}" dt="2019-01-05T23:12:51.800" v="469" actId="1076"/>
          <ac:spMkLst>
            <pc:docMk/>
            <pc:sldMk cId="3836428961" sldId="265"/>
            <ac:spMk id="4" creationId="{7ABB98A6-7EB7-4E37-B495-D00070CC26CD}"/>
          </ac:spMkLst>
        </pc:spChg>
        <pc:spChg chg="add mod">
          <ac:chgData name="Gediminas Kapustavicius" userId="afa06326152c962e" providerId="LiveId" clId="{81AF4EC7-8A40-40CF-9E48-F92AAE722B49}" dt="2019-01-05T23:12:42.860" v="468" actId="1076"/>
          <ac:spMkLst>
            <pc:docMk/>
            <pc:sldMk cId="3836428961" sldId="265"/>
            <ac:spMk id="5" creationId="{406834C4-F99C-4148-A4A1-EE4A8D8ABA2A}"/>
          </ac:spMkLst>
        </pc:spChg>
      </pc:sldChg>
      <pc:sldChg chg="addSp modSp">
        <pc:chgData name="Gediminas Kapustavicius" userId="afa06326152c962e" providerId="LiveId" clId="{81AF4EC7-8A40-40CF-9E48-F92AAE722B49}" dt="2019-01-05T23:17:58.610" v="510" actId="207"/>
        <pc:sldMkLst>
          <pc:docMk/>
          <pc:sldMk cId="4043384962" sldId="266"/>
        </pc:sldMkLst>
        <pc:spChg chg="mod">
          <ac:chgData name="Gediminas Kapustavicius" userId="afa06326152c962e" providerId="LiveId" clId="{81AF4EC7-8A40-40CF-9E48-F92AAE722B49}" dt="2019-01-04T14:56:52.757" v="180"/>
          <ac:spMkLst>
            <pc:docMk/>
            <pc:sldMk cId="4043384962" sldId="266"/>
            <ac:spMk id="3" creationId="{6EC4D932-F060-4B21-99ED-FA53170F2D2D}"/>
          </ac:spMkLst>
        </pc:spChg>
        <pc:spChg chg="mod">
          <ac:chgData name="Gediminas Kapustavicius" userId="afa06326152c962e" providerId="LiveId" clId="{81AF4EC7-8A40-40CF-9E48-F92AAE722B49}" dt="2019-01-04T14:58:54.840" v="205"/>
          <ac:spMkLst>
            <pc:docMk/>
            <pc:sldMk cId="4043384962" sldId="266"/>
            <ac:spMk id="4" creationId="{7ABB98A6-7EB7-4E37-B495-D00070CC26CD}"/>
          </ac:spMkLst>
        </pc:spChg>
        <pc:spChg chg="add mod">
          <ac:chgData name="Gediminas Kapustavicius" userId="afa06326152c962e" providerId="LiveId" clId="{81AF4EC7-8A40-40CF-9E48-F92AAE722B49}" dt="2019-01-05T22:52:05.352" v="386" actId="1076"/>
          <ac:spMkLst>
            <pc:docMk/>
            <pc:sldMk cId="4043384962" sldId="266"/>
            <ac:spMk id="5" creationId="{3F1E93BB-6F8B-47F6-A92C-C54B87EA6189}"/>
          </ac:spMkLst>
        </pc:spChg>
        <pc:spChg chg="add mod">
          <ac:chgData name="Gediminas Kapustavicius" userId="afa06326152c962e" providerId="LiveId" clId="{81AF4EC7-8A40-40CF-9E48-F92AAE722B49}" dt="2019-01-05T23:17:58.610" v="510" actId="207"/>
          <ac:spMkLst>
            <pc:docMk/>
            <pc:sldMk cId="4043384962" sldId="266"/>
            <ac:spMk id="6" creationId="{694214DE-A6CF-44AF-99F0-EF6FD6FE0312}"/>
          </ac:spMkLst>
        </pc:spChg>
        <pc:spChg chg="add mod">
          <ac:chgData name="Gediminas Kapustavicius" userId="afa06326152c962e" providerId="LiveId" clId="{81AF4EC7-8A40-40CF-9E48-F92AAE722B49}" dt="2019-01-05T23:17:47.967" v="509" actId="207"/>
          <ac:spMkLst>
            <pc:docMk/>
            <pc:sldMk cId="4043384962" sldId="266"/>
            <ac:spMk id="7" creationId="{86AED24D-159B-4016-8296-7A3534DC5259}"/>
          </ac:spMkLst>
        </pc:spChg>
      </pc:sldChg>
      <pc:sldChg chg="addSp delSp modSp">
        <pc:chgData name="Gediminas Kapustavicius" userId="afa06326152c962e" providerId="LiveId" clId="{81AF4EC7-8A40-40CF-9E48-F92AAE722B49}" dt="2019-01-05T23:16:31.750" v="503" actId="207"/>
        <pc:sldMkLst>
          <pc:docMk/>
          <pc:sldMk cId="2135900045" sldId="267"/>
        </pc:sldMkLst>
        <pc:spChg chg="mod">
          <ac:chgData name="Gediminas Kapustavicius" userId="afa06326152c962e" providerId="LiveId" clId="{81AF4EC7-8A40-40CF-9E48-F92AAE722B49}" dt="2019-01-05T23:15:57.309" v="486" actId="1076"/>
          <ac:spMkLst>
            <pc:docMk/>
            <pc:sldMk cId="2135900045" sldId="267"/>
            <ac:spMk id="3" creationId="{6EC4D932-F060-4B21-99ED-FA53170F2D2D}"/>
          </ac:spMkLst>
        </pc:spChg>
        <pc:spChg chg="del mod">
          <ac:chgData name="Gediminas Kapustavicius" userId="afa06326152c962e" providerId="LiveId" clId="{81AF4EC7-8A40-40CF-9E48-F92AAE722B49}" dt="2019-01-04T15:05:29.318" v="233"/>
          <ac:spMkLst>
            <pc:docMk/>
            <pc:sldMk cId="2135900045" sldId="267"/>
            <ac:spMk id="4" creationId="{7ABB98A6-7EB7-4E37-B495-D00070CC26CD}"/>
          </ac:spMkLst>
        </pc:spChg>
        <pc:spChg chg="add mod">
          <ac:chgData name="Gediminas Kapustavicius" userId="afa06326152c962e" providerId="LiveId" clId="{81AF4EC7-8A40-40CF-9E48-F92AAE722B49}" dt="2019-01-05T23:16:31.750" v="503" actId="207"/>
          <ac:spMkLst>
            <pc:docMk/>
            <pc:sldMk cId="2135900045" sldId="267"/>
            <ac:spMk id="4" creationId="{C12651A7-0946-4FD6-96F8-F684F7D604A9}"/>
          </ac:spMkLst>
        </pc:spChg>
        <pc:spChg chg="add mod">
          <ac:chgData name="Gediminas Kapustavicius" userId="afa06326152c962e" providerId="LiveId" clId="{81AF4EC7-8A40-40CF-9E48-F92AAE722B49}" dt="2019-01-05T23:15:53.035" v="485" actId="1076"/>
          <ac:spMkLst>
            <pc:docMk/>
            <pc:sldMk cId="2135900045" sldId="267"/>
            <ac:spMk id="5" creationId="{3C95014D-79C0-4D4E-9997-598F1C6939F8}"/>
          </ac:spMkLst>
        </pc:spChg>
        <pc:spChg chg="add mod">
          <ac:chgData name="Gediminas Kapustavicius" userId="afa06326152c962e" providerId="LiveId" clId="{81AF4EC7-8A40-40CF-9E48-F92AAE722B49}" dt="2019-01-05T23:15:41.950" v="483" actId="1076"/>
          <ac:spMkLst>
            <pc:docMk/>
            <pc:sldMk cId="2135900045" sldId="267"/>
            <ac:spMk id="6" creationId="{E523E08F-00CC-43A2-877B-FA108FD36A0D}"/>
          </ac:spMkLst>
        </pc:spChg>
        <pc:picChg chg="mod">
          <ac:chgData name="Gediminas Kapustavicius" userId="afa06326152c962e" providerId="LiveId" clId="{81AF4EC7-8A40-40CF-9E48-F92AAE722B49}" dt="2019-01-04T15:11:25.608" v="271" actId="1076"/>
          <ac:picMkLst>
            <pc:docMk/>
            <pc:sldMk cId="2135900045" sldId="267"/>
            <ac:picMk id="2" creationId="{FE83B6F6-EE9E-4C56-8425-32F19A0A98A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3C1DA00-1CC7-44E8-8895-C9C05E9FD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Antrinis pavadinimas 2">
            <a:extLst>
              <a:ext uri="{FF2B5EF4-FFF2-40B4-BE49-F238E27FC236}">
                <a16:creationId xmlns:a16="http://schemas.microsoft.com/office/drawing/2014/main" id="{87FD4D8E-CE4D-40F9-803A-935007733B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1718C35D-E8A1-4AA4-9F8E-FD223C8C8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12D547DD-400F-4A12-B75D-0CD940B2CE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D0CEED4C-F08C-4360-A35A-CA9FD04E8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452302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47ADBD41-E0CD-4D8E-9635-28C3DB3F5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DF3C277A-D12B-4318-A128-3F89A1C1B0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8BBE25AE-A8B5-4A21-A0BE-EEE0E236E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AEC00FC2-7DFC-44AA-8F58-0AE685715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7167D941-D160-4DB7-AD72-80497FDC48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8325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>
            <a:extLst>
              <a:ext uri="{FF2B5EF4-FFF2-40B4-BE49-F238E27FC236}">
                <a16:creationId xmlns:a16="http://schemas.microsoft.com/office/drawing/2014/main" id="{FA34E155-A929-4AA1-A06A-2D86D056E6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Vertikalaus teksto vietos rezervavimo ženklas 2">
            <a:extLst>
              <a:ext uri="{FF2B5EF4-FFF2-40B4-BE49-F238E27FC236}">
                <a16:creationId xmlns:a16="http://schemas.microsoft.com/office/drawing/2014/main" id="{CB686228-7BD2-479A-819C-C5000ADF13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3DAA4CE3-B853-4E1B-83D1-39070248D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5E21CB6E-98C5-4BE5-BDF6-5BFD8A3F7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E41643CF-2E84-46E8-A59D-F30A39425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28521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D704B2B6-86A3-48E4-BC4C-2C1869C10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1B951E6B-1DC5-4CDF-9F39-66191DE9A9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F1425C85-27D4-41C2-8B77-E71F40CED5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33F91A26-436D-4703-AD67-BB031C46B9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AE22C895-4A85-4E7A-B945-AF264911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379539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090A6CB9-C9CA-4F24-811B-899B8355F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104DA535-42B0-463A-8AC8-C508EFDA6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A4E0C6EE-C383-4535-BF35-9EF3DC878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686F8C98-4461-4D30-B49F-3D6591619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C1F472E1-8587-4518-96C7-ECCBDA88F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708602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2DDE320A-7801-4056-92C1-DB3E3779D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87C266D1-A9A5-49D0-A80B-4FDCA5A4E5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25539A31-1F37-47F3-8997-7DFF7004EA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686FAE64-BDC6-42BA-B1A5-0CB01BA8EE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A6A1C4D4-5D6D-4A1D-B679-9906800AA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7BAEFE22-FCFD-4DD0-BA85-39A6A5D4D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25508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B143092B-771C-4A7C-8A9A-5ADDBE470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797E23C3-DF01-4E29-9203-3F3968AB77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4" name="Turinio vietos rezervavimo ženklas 3">
            <a:extLst>
              <a:ext uri="{FF2B5EF4-FFF2-40B4-BE49-F238E27FC236}">
                <a16:creationId xmlns:a16="http://schemas.microsoft.com/office/drawing/2014/main" id="{005E023A-4356-4D18-B743-8F4F7BEE6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5" name="Teksto vietos rezervavimo ženklas 4">
            <a:extLst>
              <a:ext uri="{FF2B5EF4-FFF2-40B4-BE49-F238E27FC236}">
                <a16:creationId xmlns:a16="http://schemas.microsoft.com/office/drawing/2014/main" id="{43FEEAEB-3E61-4953-A2C1-BB4B56E07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6" name="Turinio vietos rezervavimo ženklas 5">
            <a:extLst>
              <a:ext uri="{FF2B5EF4-FFF2-40B4-BE49-F238E27FC236}">
                <a16:creationId xmlns:a16="http://schemas.microsoft.com/office/drawing/2014/main" id="{D3AE9D42-9C14-42D9-AA25-44288A681B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7" name="Datos vietos rezervavimo ženklas 6">
            <a:extLst>
              <a:ext uri="{FF2B5EF4-FFF2-40B4-BE49-F238E27FC236}">
                <a16:creationId xmlns:a16="http://schemas.microsoft.com/office/drawing/2014/main" id="{F860236B-1FF6-4429-B21F-B5AFD9FEF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8" name="Poraštės vietos rezervavimo ženklas 7">
            <a:extLst>
              <a:ext uri="{FF2B5EF4-FFF2-40B4-BE49-F238E27FC236}">
                <a16:creationId xmlns:a16="http://schemas.microsoft.com/office/drawing/2014/main" id="{044EE02E-CE57-47C7-9C21-DC6DA3672A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>
            <a:extLst>
              <a:ext uri="{FF2B5EF4-FFF2-40B4-BE49-F238E27FC236}">
                <a16:creationId xmlns:a16="http://schemas.microsoft.com/office/drawing/2014/main" id="{53EDBBB2-0877-48C8-B13A-65A18FEFB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583208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CC4C8370-AE94-441A-B51B-E94F23979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Datos vietos rezervavimo ženklas 2">
            <a:extLst>
              <a:ext uri="{FF2B5EF4-FFF2-40B4-BE49-F238E27FC236}">
                <a16:creationId xmlns:a16="http://schemas.microsoft.com/office/drawing/2014/main" id="{44C1F613-84F2-404D-95C7-D37BFE2E8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4" name="Poraštės vietos rezervavimo ženklas 3">
            <a:extLst>
              <a:ext uri="{FF2B5EF4-FFF2-40B4-BE49-F238E27FC236}">
                <a16:creationId xmlns:a16="http://schemas.microsoft.com/office/drawing/2014/main" id="{AF8D86C2-F631-4DD1-B2A6-C8C40B9E0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>
            <a:extLst>
              <a:ext uri="{FF2B5EF4-FFF2-40B4-BE49-F238E27FC236}">
                <a16:creationId xmlns:a16="http://schemas.microsoft.com/office/drawing/2014/main" id="{0DA7D3A3-C5C5-4857-A831-CFA2E055BC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775067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>
            <a:extLst>
              <a:ext uri="{FF2B5EF4-FFF2-40B4-BE49-F238E27FC236}">
                <a16:creationId xmlns:a16="http://schemas.microsoft.com/office/drawing/2014/main" id="{0E123017-BFB4-40FA-A27E-E01800BF64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3" name="Poraštės vietos rezervavimo ženklas 2">
            <a:extLst>
              <a:ext uri="{FF2B5EF4-FFF2-40B4-BE49-F238E27FC236}">
                <a16:creationId xmlns:a16="http://schemas.microsoft.com/office/drawing/2014/main" id="{31F61B04-BBE1-4E7E-90B5-D84496E1A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>
            <a:extLst>
              <a:ext uri="{FF2B5EF4-FFF2-40B4-BE49-F238E27FC236}">
                <a16:creationId xmlns:a16="http://schemas.microsoft.com/office/drawing/2014/main" id="{45CAC8B7-F891-4305-906C-DA45FD660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24865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3F41C3AF-5FE1-4DC1-AA51-0FE5D2089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:a16="http://schemas.microsoft.com/office/drawing/2014/main" id="{7E91DE80-0C9C-49B9-B148-2144D0CAF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24401748-7446-4314-B372-C1956EA845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887D2C03-A6B0-44F6-9B00-82484DA1F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DC62596A-D248-482A-B0BB-041D430B7D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6F2DF4DA-F97D-4537-B759-9344B14A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603567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:a16="http://schemas.microsoft.com/office/drawing/2014/main" id="{7C0DF107-3AAF-44B0-B0B8-FBB9A7F0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t-LT"/>
              <a:t>Spustelėję redaguokite stilių</a:t>
            </a:r>
          </a:p>
        </p:txBody>
      </p:sp>
      <p:sp>
        <p:nvSpPr>
          <p:cNvPr id="3" name="Paveikslėlio vietos rezervavimo ženklas 2">
            <a:extLst>
              <a:ext uri="{FF2B5EF4-FFF2-40B4-BE49-F238E27FC236}">
                <a16:creationId xmlns:a16="http://schemas.microsoft.com/office/drawing/2014/main" id="{827FCAEA-AE5C-432F-AB50-2C1ADBB29D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>
            <a:extLst>
              <a:ext uri="{FF2B5EF4-FFF2-40B4-BE49-F238E27FC236}">
                <a16:creationId xmlns:a16="http://schemas.microsoft.com/office/drawing/2014/main" id="{33150651-1DB8-40B5-BE1F-97A870EE9C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Redaguokite šablono teksto stilius</a:t>
            </a:r>
          </a:p>
        </p:txBody>
      </p:sp>
      <p:sp>
        <p:nvSpPr>
          <p:cNvPr id="5" name="Datos vietos rezervavimo ženklas 4">
            <a:extLst>
              <a:ext uri="{FF2B5EF4-FFF2-40B4-BE49-F238E27FC236}">
                <a16:creationId xmlns:a16="http://schemas.microsoft.com/office/drawing/2014/main" id="{A74D7EF2-286B-4A10-B0FA-1C30F9472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6" name="Poraštės vietos rezervavimo ženklas 5">
            <a:extLst>
              <a:ext uri="{FF2B5EF4-FFF2-40B4-BE49-F238E27FC236}">
                <a16:creationId xmlns:a16="http://schemas.microsoft.com/office/drawing/2014/main" id="{B815A9EB-CBD2-463E-8D8D-5E3AB2C11D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>
            <a:extLst>
              <a:ext uri="{FF2B5EF4-FFF2-40B4-BE49-F238E27FC236}">
                <a16:creationId xmlns:a16="http://schemas.microsoft.com/office/drawing/2014/main" id="{57761F9C-C297-4E96-A0F0-CFA3291D4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17336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>
            <a:extLst>
              <a:ext uri="{FF2B5EF4-FFF2-40B4-BE49-F238E27FC236}">
                <a16:creationId xmlns:a16="http://schemas.microsoft.com/office/drawing/2014/main" id="{364E2997-3710-457F-B719-FA090985B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/>
              <a:t>Spustelėję redaguokite stilių</a:t>
            </a:r>
          </a:p>
        </p:txBody>
      </p:sp>
      <p:sp>
        <p:nvSpPr>
          <p:cNvPr id="3" name="Teksto vietos rezervavimo ženklas 2">
            <a:extLst>
              <a:ext uri="{FF2B5EF4-FFF2-40B4-BE49-F238E27FC236}">
                <a16:creationId xmlns:a16="http://schemas.microsoft.com/office/drawing/2014/main" id="{60E19A8F-B1A0-443E-82A8-A493341B5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Redaguokite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4" name="Datos vietos rezervavimo ženklas 3">
            <a:extLst>
              <a:ext uri="{FF2B5EF4-FFF2-40B4-BE49-F238E27FC236}">
                <a16:creationId xmlns:a16="http://schemas.microsoft.com/office/drawing/2014/main" id="{4ADD406D-232A-4D0C-AE80-6201E78419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71CD2-3F80-4F25-883A-27D089D7570C}" type="datetimeFigureOut">
              <a:rPr lang="lt-LT" smtClean="0"/>
              <a:t>2019-01-05</a:t>
            </a:fld>
            <a:endParaRPr lang="lt-LT"/>
          </a:p>
        </p:txBody>
      </p:sp>
      <p:sp>
        <p:nvSpPr>
          <p:cNvPr id="5" name="Poraštės vietos rezervavimo ženklas 4">
            <a:extLst>
              <a:ext uri="{FF2B5EF4-FFF2-40B4-BE49-F238E27FC236}">
                <a16:creationId xmlns:a16="http://schemas.microsoft.com/office/drawing/2014/main" id="{F4B7FB71-5E11-4DFE-96F5-BDE71B5A01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>
            <a:extLst>
              <a:ext uri="{FF2B5EF4-FFF2-40B4-BE49-F238E27FC236}">
                <a16:creationId xmlns:a16="http://schemas.microsoft.com/office/drawing/2014/main" id="{B54F8219-02A3-4581-90BD-1F2BBD489E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5861A-16B8-4062-BE94-8EF0DE17DFF3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7599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E83B6F6-EE9E-4C56-8425-32F19A0A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4D932-F060-4B21-99ED-FA53170F2D2D}"/>
              </a:ext>
            </a:extLst>
          </p:cNvPr>
          <p:cNvSpPr txBox="1"/>
          <p:nvPr/>
        </p:nvSpPr>
        <p:spPr>
          <a:xfrm>
            <a:off x="808382" y="1020417"/>
            <a:ext cx="8318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4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IŠMINTINGŲJŲ KELIAIS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ABB98A6-7EB7-4E37-B495-D00070CC26CD}"/>
              </a:ext>
            </a:extLst>
          </p:cNvPr>
          <p:cNvSpPr/>
          <p:nvPr/>
        </p:nvSpPr>
        <p:spPr>
          <a:xfrm>
            <a:off x="6983897" y="3014369"/>
            <a:ext cx="474427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„Jėzui gimus Judėjos Betliejuje karaliaus Erodo dienomis, štai atkeliavo į Jeruzalę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išminčiai iš Rytų 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ir klausinėjo: „Kur yra gimęs žydų karalius? Mes matėme Jo žvaigždę Rytuose ir atvykome pagarbinti Jį“. (Mt 2, 1-2) </a:t>
            </a:r>
          </a:p>
        </p:txBody>
      </p:sp>
    </p:spTree>
    <p:extLst>
      <p:ext uri="{BB962C8B-B14F-4D97-AF65-F5344CB8AC3E}">
        <p14:creationId xmlns:p14="http://schemas.microsoft.com/office/powerpoint/2010/main" val="209327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E83B6F6-EE9E-4C56-8425-32F19A0A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4D932-F060-4B21-99ED-FA53170F2D2D}"/>
              </a:ext>
            </a:extLst>
          </p:cNvPr>
          <p:cNvSpPr txBox="1"/>
          <p:nvPr/>
        </p:nvSpPr>
        <p:spPr>
          <a:xfrm>
            <a:off x="318053" y="291548"/>
            <a:ext cx="87171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1. IŠMINTINGI ŽMONĖS </a:t>
            </a:r>
            <a:r>
              <a:rPr lang="lt-L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IEŠKO</a:t>
            </a:r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DIEVO.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ABB98A6-7EB7-4E37-B495-D00070CC26CD}"/>
              </a:ext>
            </a:extLst>
          </p:cNvPr>
          <p:cNvSpPr/>
          <p:nvPr/>
        </p:nvSpPr>
        <p:spPr>
          <a:xfrm>
            <a:off x="874643" y="1066299"/>
            <a:ext cx="8521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„Jėzui gimus Judėjos Betliejuje karaliaus Erodo dienomis, štai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atkeliavo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į Jeruzalę išminčiai iš Rytų ir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klausinėjo: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„Kur yra gimęs žydų karalius? Mes matėme Jo žvaigždę Rytuose ir atvykome pagarbinti Jį“. (Mt 2, 1-2) 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6008E46D-B71F-4B44-AEBD-4D45EA76BA05}"/>
              </a:ext>
            </a:extLst>
          </p:cNvPr>
          <p:cNvSpPr/>
          <p:nvPr/>
        </p:nvSpPr>
        <p:spPr>
          <a:xfrm>
            <a:off x="6891131" y="2887822"/>
            <a:ext cx="4625009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„Dieve, Tu esi mano Dievas! Nuo ankstaus ryto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Tavęs ieškau, 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Tavęs trokšta mano siela, kūnas </a:t>
            </a:r>
            <a:r>
              <a:rPr lang="lt-L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ilgisi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Tavęs kaip sausa ir nualinta žemė be vandens“. (</a:t>
            </a:r>
            <a:r>
              <a:rPr lang="lt-L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Ps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63, 1)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AF7AD602-4F2E-427B-A43A-364688E29652}"/>
              </a:ext>
            </a:extLst>
          </p:cNvPr>
          <p:cNvSpPr/>
          <p:nvPr/>
        </p:nvSpPr>
        <p:spPr>
          <a:xfrm>
            <a:off x="6959636" y="5218907"/>
            <a:ext cx="46890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„Kai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manęs ieškosite 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visa širdimi, rasite“. (</a:t>
            </a:r>
            <a:r>
              <a:rPr lang="lt-L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Jer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29, 13)</a:t>
            </a:r>
            <a:r>
              <a:rPr lang="lt-LT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47619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E83B6F6-EE9E-4C56-8425-32F19A0A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4D932-F060-4B21-99ED-FA53170F2D2D}"/>
              </a:ext>
            </a:extLst>
          </p:cNvPr>
          <p:cNvSpPr txBox="1"/>
          <p:nvPr/>
        </p:nvSpPr>
        <p:spPr>
          <a:xfrm>
            <a:off x="318053" y="291548"/>
            <a:ext cx="94123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2. IŠMINTINGI ŽMONĖS </a:t>
            </a:r>
            <a:r>
              <a:rPr lang="lt-L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GARBINA</a:t>
            </a:r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DIEVĄ.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ABB98A6-7EB7-4E37-B495-D00070CC26CD}"/>
              </a:ext>
            </a:extLst>
          </p:cNvPr>
          <p:cNvSpPr/>
          <p:nvPr/>
        </p:nvSpPr>
        <p:spPr>
          <a:xfrm>
            <a:off x="901149" y="1119307"/>
            <a:ext cx="85211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„Jėzui gimus Judėjos Betliejuje karaliaus Erodo dienomis, štai atkeliavo į Jeruzalę išminčiai iš Rytų ir klausinėjo: „Kur yra gimęs žydų karalius? Mes matėme Jo žvaigždę Rytuose ir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atvykome pagarbinti Jį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“. (Mt 2, 1-2) 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406834C4-F99C-4148-A4A1-EE4A8D8ABA2A}"/>
              </a:ext>
            </a:extLst>
          </p:cNvPr>
          <p:cNvSpPr/>
          <p:nvPr/>
        </p:nvSpPr>
        <p:spPr>
          <a:xfrm>
            <a:off x="6520070" y="3378153"/>
            <a:ext cx="51948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„Paėjęs kiek toliau, Jėzus parpuolė veidu į žemę ir meldėsi: „Mano Tėve, jeigu įmanoma, teaplenkia mane ši taurė. Tačiau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ne kaip Aš noriu, bet kaip Tu!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“. (Mt 26, 39)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36428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E83B6F6-EE9E-4C56-8425-32F19A0A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4D932-F060-4B21-99ED-FA53170F2D2D}"/>
              </a:ext>
            </a:extLst>
          </p:cNvPr>
          <p:cNvSpPr txBox="1"/>
          <p:nvPr/>
        </p:nvSpPr>
        <p:spPr>
          <a:xfrm>
            <a:off x="318053" y="291548"/>
            <a:ext cx="93776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3. IŠMINTINGI ŽMONĖS </a:t>
            </a:r>
            <a:r>
              <a:rPr lang="lt-L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AUKOJA</a:t>
            </a:r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DIEVUI.</a:t>
            </a: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7ABB98A6-7EB7-4E37-B495-D00070CC26CD}"/>
              </a:ext>
            </a:extLst>
          </p:cNvPr>
          <p:cNvSpPr/>
          <p:nvPr/>
        </p:nvSpPr>
        <p:spPr>
          <a:xfrm>
            <a:off x="901148" y="1066299"/>
            <a:ext cx="85211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3F1E93BB-6F8B-47F6-A92C-C54B87EA6189}"/>
              </a:ext>
            </a:extLst>
          </p:cNvPr>
          <p:cNvSpPr/>
          <p:nvPr/>
        </p:nvSpPr>
        <p:spPr>
          <a:xfrm>
            <a:off x="927652" y="1138535"/>
            <a:ext cx="864041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„Įžengę į namus, rado kūdikį su motina Marija ir, parpuolę ant žemės, Jį pagarbino. Jie atidarė savo brangenybių dėžes ir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davė Jam dovanų: 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aukso, smilkalų ir miros“. (Mt 2, 11)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694214DE-A6CF-44AF-99F0-EF6FD6FE0312}"/>
              </a:ext>
            </a:extLst>
          </p:cNvPr>
          <p:cNvSpPr/>
          <p:nvPr/>
        </p:nvSpPr>
        <p:spPr>
          <a:xfrm>
            <a:off x="6506817" y="2642010"/>
            <a:ext cx="51418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„Auka Dievui yra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sudužusi dvasia; 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sudužusios ir nusižeminusios širdies Tu, Dieve, nepaniekinsi“. (</a:t>
            </a:r>
            <a:r>
              <a:rPr lang="lt-L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Ps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51, 17)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tačiakampis 6">
            <a:extLst>
              <a:ext uri="{FF2B5EF4-FFF2-40B4-BE49-F238E27FC236}">
                <a16:creationId xmlns:a16="http://schemas.microsoft.com/office/drawing/2014/main" id="{86AED24D-159B-4016-8296-7A3534DC5259}"/>
              </a:ext>
            </a:extLst>
          </p:cNvPr>
          <p:cNvSpPr/>
          <p:nvPr/>
        </p:nvSpPr>
        <p:spPr>
          <a:xfrm>
            <a:off x="6559826" y="4252796"/>
            <a:ext cx="5155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„Dievo gailestingumu aš prašau jus, broliai,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aukoti savo kūnus 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kaip gyvą, šventą, Dievui patinkančią auką, – tai jūsų sąmoningas tarnavimas“. (</a:t>
            </a:r>
            <a:r>
              <a:rPr lang="lt-LT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Rom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12, 1)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433849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veikslėlis 1">
            <a:extLst>
              <a:ext uri="{FF2B5EF4-FFF2-40B4-BE49-F238E27FC236}">
                <a16:creationId xmlns:a16="http://schemas.microsoft.com/office/drawing/2014/main" id="{FE83B6F6-EE9E-4C56-8425-32F19A0A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1999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EC4D932-F060-4B21-99ED-FA53170F2D2D}"/>
              </a:ext>
            </a:extLst>
          </p:cNvPr>
          <p:cNvSpPr txBox="1"/>
          <p:nvPr/>
        </p:nvSpPr>
        <p:spPr>
          <a:xfrm>
            <a:off x="212035" y="344556"/>
            <a:ext cx="85591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4. IŠMINTINGI ŽMONĖS </a:t>
            </a:r>
            <a:r>
              <a:rPr lang="lt-LT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SEKA</a:t>
            </a:r>
            <a:r>
              <a:rPr lang="lt-LT" sz="3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DIEVU.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:a16="http://schemas.microsoft.com/office/drawing/2014/main" id="{3C95014D-79C0-4D4E-9997-598F1C6939F8}"/>
              </a:ext>
            </a:extLst>
          </p:cNvPr>
          <p:cNvSpPr/>
          <p:nvPr/>
        </p:nvSpPr>
        <p:spPr>
          <a:xfrm>
            <a:off x="821633" y="1225323"/>
            <a:ext cx="895846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„Išklausę karaliaus, išminčiai leidosi kelionėn. Ir štai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žvaigždė,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kurią jie matė Rytuose,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traukė pirma, 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kol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sustojo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ties ta vieta, kur buvo kūdikis. Išvydę žvaigždę, jie labai džiaugėsi“. (Mt 2, 9-10)</a:t>
            </a:r>
          </a:p>
        </p:txBody>
      </p:sp>
      <p:sp>
        <p:nvSpPr>
          <p:cNvPr id="6" name="Stačiakampis 5">
            <a:extLst>
              <a:ext uri="{FF2B5EF4-FFF2-40B4-BE49-F238E27FC236}">
                <a16:creationId xmlns:a16="http://schemas.microsoft.com/office/drawing/2014/main" id="{E523E08F-00CC-43A2-877B-FA108FD36A0D}"/>
              </a:ext>
            </a:extLst>
          </p:cNvPr>
          <p:cNvSpPr/>
          <p:nvPr/>
        </p:nvSpPr>
        <p:spPr>
          <a:xfrm>
            <a:off x="7315198" y="2946810"/>
            <a:ext cx="433346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„Sapne įspėti nebegrįžti pas Erodą,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kitu keliu pasuko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 į savo kraštą“. (Mt 2, 12)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Stačiakampis 3">
            <a:extLst>
              <a:ext uri="{FF2B5EF4-FFF2-40B4-BE49-F238E27FC236}">
                <a16:creationId xmlns:a16="http://schemas.microsoft.com/office/drawing/2014/main" id="{C12651A7-0946-4FD6-96F8-F684F7D604A9}"/>
              </a:ext>
            </a:extLst>
          </p:cNvPr>
          <p:cNvSpPr/>
          <p:nvPr/>
        </p:nvSpPr>
        <p:spPr>
          <a:xfrm>
            <a:off x="6069495" y="4650361"/>
            <a:ext cx="568518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„Tuomet Jėzus savo mokiniams pasakė: „Jei kas nori eiti paskui mane, teišsižada pats savęs, teima savo kryžių ir </a:t>
            </a:r>
            <a:r>
              <a:rPr lang="lt-LT" sz="2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teseka manimi</a:t>
            </a:r>
            <a:r>
              <a:rPr lang="lt-LT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“. (Mt 16, 24)</a:t>
            </a:r>
            <a:endParaRPr lang="lt-LT" sz="2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35900045"/>
      </p:ext>
    </p:extLst>
  </p:cSld>
  <p:clrMapOvr>
    <a:masterClrMapping/>
  </p:clrMapOvr>
</p:sld>
</file>

<file path=ppt/theme/theme1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346</Words>
  <Application>Microsoft Office PowerPoint</Application>
  <PresentationFormat>Plačiaekranė</PresentationFormat>
  <Paragraphs>17</Paragraphs>
  <Slides>5</Slides>
  <Notes>0</Notes>
  <HiddenSlides>0</HiddenSlides>
  <MMClips>0</MMClips>
  <ScaleCrop>false</ScaleCrop>
  <HeadingPairs>
    <vt:vector size="6" baseType="variant">
      <vt:variant>
        <vt:lpstr>Naudojami šriftai</vt:lpstr>
      </vt:variant>
      <vt:variant>
        <vt:i4>4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Calibri Light</vt:lpstr>
      <vt:lpstr>„Office“ tema</vt:lpstr>
      <vt:lpstr>„PowerPoint“ pateiktis</vt:lpstr>
      <vt:lpstr>„PowerPoint“ pateiktis</vt:lpstr>
      <vt:lpstr>„PowerPoint“ pateiktis</vt:lpstr>
      <vt:lpstr>„PowerPoint“ pateiktis</vt:lpstr>
      <vt:lpstr>„PowerPoint“ pateiktis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„PowerPoint“ pateiktis</dc:title>
  <dc:creator>Gediminas Kapustavicius</dc:creator>
  <cp:lastModifiedBy>Gediminas Kapustavicius</cp:lastModifiedBy>
  <cp:revision>1</cp:revision>
  <dcterms:created xsi:type="dcterms:W3CDTF">2019-01-03T22:14:31Z</dcterms:created>
  <dcterms:modified xsi:type="dcterms:W3CDTF">2019-01-05T23:21:19Z</dcterms:modified>
</cp:coreProperties>
</file>